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C449E3-FC58-48A5-80DE-EAB0D5F4586F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8AC29F-0A0A-4B45-A33F-3434F9EB8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75-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снятия 900- дневной блокады Ленинграда.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обороны Ленинграда – сотрудники Читинского медицинского института.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429264"/>
            <a:ext cx="8458200" cy="914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Дашко А.В., 346 гр.,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руководитель: проф. Смекалов В.П.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eorgievskaya_lenta_26_170855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6761" flipH="1">
            <a:off x="-134153" y="4464786"/>
            <a:ext cx="3643306" cy="23696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571744"/>
            <a:ext cx="5649900" cy="395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285729"/>
            <a:ext cx="7929618" cy="2357454"/>
          </a:xfrm>
        </p:spPr>
        <p:txBody>
          <a:bodyPr>
            <a:normAutofit fontScale="92500" lnSpcReduction="20000"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августе 1953 года приказом МЗ СССР переведен в ЧГМИ доцентом кафедры нормальной анатомии (1953-1973).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Исполнял обязанности зав. кафедрой (1954-1955).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Научные исследования касались морфологии аномалий развития и топографии почек,  анатомии артериальных и венозных кровеносных сосудов.</a:t>
            </a:r>
          </a:p>
          <a:p>
            <a:pPr marL="285750" indent="-285750" algn="ctr"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Автор  35 публикаций.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С.С. </a:t>
            </a:r>
            <a:r>
              <a:rPr lang="ru-RU" dirty="0" err="1" smtClean="0"/>
              <a:t>Гробштейн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357274"/>
            <a:ext cx="4786314" cy="5500726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Родился 23.09.1901 в Кременчуге.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1926 г. окончил 2 ЛМИ, после чего проходил стажировку в клинике профессора Н.В. Белоголового.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года работал ЛОР врачом в г. Калинине. 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1928-1930 гг. – аспирант клиники, руководимой профессором Л.Т. Левиным. 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1930 г. – ассистент ЛОР кафедры ЛСМИ, в 1938 – 1949 г. – ЛПМИ. 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1957-1962 г. заведовал ЛОР кафедрой Читинского мед. института, с 1963 г. – ЛПМИ. 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Является автором 70 научных работ. Под его руководством защищено 3 кандидатские диссертации. 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500174"/>
            <a:ext cx="3643976" cy="47438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14282" y="214290"/>
            <a:ext cx="8686800" cy="45259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годы блокады Ленинграда работал ассистентом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ЛОР-клиники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Ленинградского педиатрического института.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 значительный вклад в организацию учебного процесса, лечебной и научной работы в вузе, явился организатором научного общества отоларингологов в Чите.</a:t>
            </a:r>
          </a:p>
          <a:p>
            <a:r>
              <a:rPr lang="ru-RU" b="1" dirty="0" smtClean="0">
                <a:latin typeface="Times New Roman" pitchFamily="18" charset="0"/>
              </a:rPr>
              <a:t>Во время войны, в блокаду, институт не прекращал работу. В клиниках С.С. </a:t>
            </a:r>
            <a:r>
              <a:rPr lang="ru-RU" b="1" dirty="0" err="1" smtClean="0">
                <a:latin typeface="Times New Roman" pitchFamily="18" charset="0"/>
              </a:rPr>
              <a:t>Гробштейном</a:t>
            </a:r>
            <a:r>
              <a:rPr lang="ru-RU" b="1" dirty="0" smtClean="0">
                <a:latin typeface="Times New Roman" pitchFamily="18" charset="0"/>
              </a:rPr>
              <a:t> лечились больные дети; многих из них спасло организованное при институте подсобное хозяйство.  Были открыты госпитали, продолжалось обучение студентов, велась научная работа.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  «За боевые заслуги», «За оборону Ленинграда», «За победу над Германией в Великой Отечественной войне 1941-1945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орденом Трудового Красного Знамени (1952).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4000504"/>
            <a:ext cx="5715008" cy="210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429256" y="4214818"/>
            <a:ext cx="3554991" cy="238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Сотрудники ЧГМИ, ставшие участниками блокады Ленинграда, внесли большой вклад в развитие ЧГМИ: в его лечебную и научную работу, в организацию учебного процесса, являлись участниками научных обществ и научными руководителями.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проведенной научно- исследовательской работы, можно говорить о том, что в ЧГМА необходимо продолжать поиск других участников военных действий, работу по патриотическому воспитанию молодежи, а так же знакомить учащихся с людьми, чье детство прошло в военные годы.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elody_9_m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634921" cy="355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lokada_miting_25.01.201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3357562"/>
            <a:ext cx="8542337" cy="290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00034" y="428604"/>
            <a:ext cx="8143875" cy="27860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27 января 2019 года страна отмечает 75- </a:t>
            </a:r>
            <a:r>
              <a:rPr lang="ru-RU" dirty="0" err="1" smtClean="0"/>
              <a:t>летие</a:t>
            </a:r>
            <a:r>
              <a:rPr lang="ru-RU" dirty="0" smtClean="0"/>
              <a:t> снятие 900- дневной блокады Ленинграда. </a:t>
            </a:r>
          </a:p>
          <a:p>
            <a:pPr algn="ctr"/>
            <a:r>
              <a:rPr lang="ru-RU" dirty="0" smtClean="0"/>
              <a:t>В 1941-1944 годах в защите этого города принимали участие сотрудники нашей академии.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биографии участников обороны Ленинграда в годы Великой отечественной войны, работавших в Читинском медицинском институте.</a:t>
            </a:r>
          </a:p>
          <a:p>
            <a:r>
              <a:rPr lang="ru-RU" dirty="0" smtClean="0"/>
              <a:t>Вклад в его становление: профессора В.В. Попова,  профессора С.С. </a:t>
            </a:r>
            <a:r>
              <a:rPr lang="ru-RU" dirty="0" err="1" smtClean="0"/>
              <a:t>Гробштейна</a:t>
            </a:r>
            <a:r>
              <a:rPr lang="ru-RU" dirty="0" smtClean="0"/>
              <a:t>, доцента А.Н. </a:t>
            </a:r>
            <a:r>
              <a:rPr lang="ru-RU" dirty="0" err="1" smtClean="0"/>
              <a:t>Милейковского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Публикации в газете « Медик Забайкалья» (1960-1988 гг.)</a:t>
            </a:r>
          </a:p>
          <a:p>
            <a:r>
              <a:rPr lang="ru-RU" dirty="0" smtClean="0"/>
              <a:t>Личные дела</a:t>
            </a:r>
          </a:p>
          <a:p>
            <a:r>
              <a:rPr lang="ru-RU" dirty="0" smtClean="0"/>
              <a:t>Библиографические указатели трудов сотрудников ЧГМИ</a:t>
            </a:r>
          </a:p>
          <a:p>
            <a:r>
              <a:rPr lang="ru-RU" dirty="0" smtClean="0"/>
              <a:t>Малая « Энциклопедия Забайкальского края»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В.В. </a:t>
            </a:r>
            <a:r>
              <a:rPr lang="ru-RU" smtClean="0"/>
              <a:t>Попов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2206" y="1600200"/>
            <a:ext cx="3356187" cy="4724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4643438" cy="557214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Родился 22 июля 1894 г.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Учился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Бахмутской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мужской гимназии и в 1913 г. поступил на медицинский факультет Киевского университета. 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Направлен на работу в г.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Нежинск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Черниговской области, где через год стал заведующим сельской больницей. 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1925 году стал ординатором факультетской хирургической клиники Харьковского мединститута. 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феврале 1940 года стал штатным ассистентом кафедры общей хирургии Харьковского стоматологического института.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14282" y="857232"/>
            <a:ext cx="8686800" cy="481171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Призван на войну в июле 1941 года в ряды Красной Армии.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Почти 5 лет провел на фронтах военных действий, будучи последовательно начальником эвакогоспиталя под осажденным Ленинградом, ведущим хирургом госпиталей, старшим хирургом-инспектором, начальником хирургического отделения гарнизонного госпиталя.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героический труд во время войны Владимир Васильевич Попов был награжден орденом Отечественной войны 2-ой степени, орденом Красной звезды, Чехословацким офицерским крестом, Знаком Почета, медалями «За оборону Ленинграда», «За победу над Германией» и другими.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og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36" y="4786322"/>
            <a:ext cx="2845105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Вклад В.В. Попова в развитие медицины Забайкальского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ноября 1955 года его жизнь и работа связаны с Забайкальем. Избран заведующим кафедрой общей хирургии Читинского медицинского института, активно занимаясь хирургической, педагогической и научной работой.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Изучает краевую патологию – эндемический зоб, оперирует больных с этим заболеванием.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организует первую научно-практическую конференцию хирургов Забайкальской железной дороги. </a:t>
            </a:r>
          </a:p>
          <a:p>
            <a:pPr lvl="0"/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Являлся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активным участником строительства и организации работы молодого Читинского мединститута.</a:t>
            </a:r>
          </a:p>
          <a:p>
            <a:pPr lvl="0"/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Стал первым заведующим кафедрой общей хирургии и первым профессором- хирургом Забайкалья</a:t>
            </a:r>
            <a:r>
              <a:rPr lang="ru-RU" sz="3400" i="1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А.Н. </a:t>
            </a:r>
            <a:r>
              <a:rPr lang="ru-RU" dirty="0" err="1" smtClean="0"/>
              <a:t>Милейковский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15 июля 1906 года в г. Днепропетровск, умер в г. Чите – 1986 г.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Анатом, кандидат медицинских наук (1938), доцент (1938).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лечебно-профилактический факультет Днепропетровского медицинского института (1931).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 ассистентом (1931),  позже доцентом (1937) кафедры анатомии Днепропетровского мединститута.</a:t>
            </a:r>
          </a:p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617754" cy="5106865"/>
          </a:xfrm>
          <a:ln w="38100" cap="sq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1500174"/>
            <a:ext cx="4267200" cy="504348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декабря 1942 года – начальник медицинской части   на Воронежском, 2-ом Украинском фронтах, был патологоанатомом госпиталей, в 5 Гвардейской танковой Армии.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Был контужен при ликвидации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Ясено-Кишиневской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группировки (1944).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декабре 1945 года демобилизован, возвратился в Днепропетровский медицинский институт доцентом кафедры нормальной анатомии.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Был награжден орденом Красной Звезды, медалью «За победу над Германией в Великой отечественной войне 1941-1945 гг.».    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643050"/>
            <a:ext cx="3648075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r="5233" b="82301"/>
          <a:stretch>
            <a:fillRect/>
          </a:stretch>
        </p:blipFill>
        <p:spPr bwMode="auto">
          <a:xfrm>
            <a:off x="0" y="214290"/>
            <a:ext cx="9215470" cy="11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828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 75- летию снятия 900- дневной блокады Ленинграда. Участники обороны Ленинграда – сотрудники Читинского медицинского института.</vt:lpstr>
      <vt:lpstr>Слайд 2</vt:lpstr>
      <vt:lpstr>Цель работы:</vt:lpstr>
      <vt:lpstr>Материалы и методы</vt:lpstr>
      <vt:lpstr>В.В. Попов</vt:lpstr>
      <vt:lpstr>Слайд 6</vt:lpstr>
      <vt:lpstr>Вклад В.В. Попова в развитие медицины Забайкальского края</vt:lpstr>
      <vt:lpstr>А.Н. Милейковский</vt:lpstr>
      <vt:lpstr>Слайд 9</vt:lpstr>
      <vt:lpstr>Слайд 10</vt:lpstr>
      <vt:lpstr>С.С. Гробштейн</vt:lpstr>
      <vt:lpstr>Слайд 12</vt:lpstr>
      <vt:lpstr>Вывод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2019-01-21T12:29:29Z</dcterms:created>
  <dcterms:modified xsi:type="dcterms:W3CDTF">2019-01-21T13:36:11Z</dcterms:modified>
</cp:coreProperties>
</file>